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80" r:id="rId2"/>
    <p:sldId id="259" r:id="rId3"/>
    <p:sldId id="258" r:id="rId4"/>
    <p:sldId id="261" r:id="rId5"/>
    <p:sldId id="269" r:id="rId6"/>
    <p:sldId id="264" r:id="rId7"/>
    <p:sldId id="281" r:id="rId8"/>
    <p:sldId id="267" r:id="rId9"/>
    <p:sldId id="274" r:id="rId10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封面樣板" id="{9DCF5EF7-D1BD-4EAE-98DC-6580C75A37CE}">
          <p14:sldIdLst>
            <p14:sldId id="280"/>
          </p14:sldIdLst>
        </p14:section>
        <p14:section name="標題樣板" id="{8DF14E5C-403C-479C-8078-CB6D0A591D6B}">
          <p14:sldIdLst>
            <p14:sldId id="259"/>
          </p14:sldIdLst>
        </p14:section>
        <p14:section name="內文樣板(有大標_長)" id="{81676F89-619D-482F-9A7A-59AB5C02C159}">
          <p14:sldIdLst>
            <p14:sldId id="258"/>
            <p14:sldId id="261"/>
            <p14:sldId id="269"/>
            <p14:sldId id="264"/>
          </p14:sldIdLst>
        </p14:section>
        <p14:section name="空白背景" id="{04091C73-EAE6-4664-ACA7-F7659913DBA2}">
          <p14:sldIdLst>
            <p14:sldId id="281"/>
            <p14:sldId id="267"/>
            <p14:sldId id="27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00"/>
    <a:srgbClr val="9E7D51"/>
    <a:srgbClr val="93282B"/>
    <a:srgbClr val="94252E"/>
    <a:srgbClr val="B5B6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6" autoAdjust="0"/>
    <p:restoredTop sz="95106" autoAdjust="0"/>
  </p:normalViewPr>
  <p:slideViewPr>
    <p:cSldViewPr snapToGrid="0">
      <p:cViewPr varScale="1">
        <p:scale>
          <a:sx n="81" d="100"/>
          <a:sy n="81" d="100"/>
        </p:scale>
        <p:origin x="102" y="17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77" d="100"/>
          <a:sy n="77" d="100"/>
        </p:scale>
        <p:origin x="3411" y="5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1614D7-D5B5-4027-8146-6BECB459C073}" type="datetimeFigureOut">
              <a:rPr lang="zh-TW" altLang="en-US" smtClean="0"/>
              <a:t>2022/2/24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40F1CC-AB6D-4D64-AA3E-C94C75CFCB1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15552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899768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94472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786057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616342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54688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82371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06628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85115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3959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sv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6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封面(無圖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EA6D1A1E-8B01-470A-9232-E200BDD8755F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9328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標題 1"/>
          <p:cNvSpPr>
            <a:spLocks noGrp="1"/>
          </p:cNvSpPr>
          <p:nvPr>
            <p:ph type="title"/>
          </p:nvPr>
        </p:nvSpPr>
        <p:spPr>
          <a:xfrm>
            <a:off x="515389" y="2023402"/>
            <a:ext cx="5220393" cy="1712359"/>
          </a:xfrm>
        </p:spPr>
        <p:txBody>
          <a:bodyPr anchor="b">
            <a:normAutofit/>
          </a:bodyPr>
          <a:lstStyle>
            <a:lvl1pPr>
              <a:defRPr lang="zh-TW" altLang="en-US" sz="4800" b="1" kern="1200" spc="3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14" name="內容版面配置區 10"/>
          <p:cNvSpPr>
            <a:spLocks noGrp="1"/>
          </p:cNvSpPr>
          <p:nvPr>
            <p:ph sz="quarter" idx="10"/>
          </p:nvPr>
        </p:nvSpPr>
        <p:spPr>
          <a:xfrm>
            <a:off x="515389" y="3818893"/>
            <a:ext cx="4949587" cy="299933"/>
          </a:xfrm>
        </p:spPr>
        <p:txBody>
          <a:bodyPr>
            <a:noAutofit/>
          </a:bodyPr>
          <a:lstStyle>
            <a:lvl1pPr>
              <a:defRPr lang="zh-TW" altLang="en-US" sz="1600" b="0" kern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zh-TW" altLang="en-US" dirty="0"/>
              <a:t>編輯母片文字樣式</a:t>
            </a:r>
          </a:p>
        </p:txBody>
      </p: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3906E19D-04F3-498D-A0CB-1026E367FD96}"/>
              </a:ext>
            </a:extLst>
          </p:cNvPr>
          <p:cNvCxnSpPr/>
          <p:nvPr userDrawn="1"/>
        </p:nvCxnSpPr>
        <p:spPr>
          <a:xfrm>
            <a:off x="457200" y="3777328"/>
            <a:ext cx="547808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圖片 10">
            <a:extLst>
              <a:ext uri="{FF2B5EF4-FFF2-40B4-BE49-F238E27FC236}">
                <a16:creationId xmlns:a16="http://schemas.microsoft.com/office/drawing/2014/main" id="{0C572C00-4D12-4FCC-B164-6CEBA88AE29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2226" y="1587500"/>
            <a:ext cx="5369774" cy="387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842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內文(圖片為主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圖片版面配置區 10"/>
          <p:cNvSpPr>
            <a:spLocks noGrp="1"/>
          </p:cNvSpPr>
          <p:nvPr>
            <p:ph type="pic" sz="quarter" idx="10"/>
          </p:nvPr>
        </p:nvSpPr>
        <p:spPr>
          <a:xfrm>
            <a:off x="4784834" y="1801744"/>
            <a:ext cx="6676697" cy="3768541"/>
          </a:xfrm>
        </p:spPr>
        <p:txBody>
          <a:bodyPr>
            <a:normAutofit/>
          </a:bodyPr>
          <a:lstStyle>
            <a:lvl1pPr>
              <a:defRPr lang="zh-TW" altLang="en-US" sz="1400" kern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zh-TW" altLang="en-US" dirty="0"/>
          </a:p>
        </p:txBody>
      </p:sp>
      <p:sp>
        <p:nvSpPr>
          <p:cNvPr id="16" name="內容版面配置區 2"/>
          <p:cNvSpPr>
            <a:spLocks noGrp="1"/>
          </p:cNvSpPr>
          <p:nvPr>
            <p:ph sz="quarter" idx="13"/>
          </p:nvPr>
        </p:nvSpPr>
        <p:spPr>
          <a:xfrm>
            <a:off x="4784834" y="5570289"/>
            <a:ext cx="3817316" cy="231534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9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2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3" name="標題 1"/>
          <p:cNvSpPr>
            <a:spLocks noGrp="1"/>
          </p:cNvSpPr>
          <p:nvPr>
            <p:ph type="title"/>
          </p:nvPr>
        </p:nvSpPr>
        <p:spPr>
          <a:xfrm>
            <a:off x="968117" y="800313"/>
            <a:ext cx="7186014" cy="868517"/>
          </a:xfrm>
        </p:spPr>
        <p:txBody>
          <a:bodyPr anchor="b">
            <a:normAutofit/>
          </a:bodyPr>
          <a:lstStyle>
            <a:lvl1pPr marL="0" algn="l" defTabSz="914400" rtl="0" eaLnBrk="1" latinLnBrk="0" hangingPunct="1">
              <a:defRPr lang="zh-TW" altLang="en-US" sz="4000" b="1" kern="1200" dirty="0">
                <a:solidFill>
                  <a:srgbClr val="9425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21" name="內容版面配置區 2"/>
          <p:cNvSpPr>
            <a:spLocks noGrp="1"/>
          </p:cNvSpPr>
          <p:nvPr>
            <p:ph sz="quarter" idx="15"/>
          </p:nvPr>
        </p:nvSpPr>
        <p:spPr>
          <a:xfrm>
            <a:off x="968117" y="1801744"/>
            <a:ext cx="3615385" cy="4012901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0026E680-4909-4650-95EE-C5C4EDD391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497" y="5609484"/>
            <a:ext cx="2270034" cy="1254376"/>
          </a:xfrm>
          <a:prstGeom prst="rect">
            <a:avLst/>
          </a:prstGeom>
        </p:spPr>
      </p:pic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1AB48FE6-428D-4CC4-AD91-D0E1AFB9795C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C3619B07-9FBD-4307-8A78-FA1A244F3A70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>
            <a:extLst>
              <a:ext uri="{FF2B5EF4-FFF2-40B4-BE49-F238E27FC236}">
                <a16:creationId xmlns:a16="http://schemas.microsoft.com/office/drawing/2014/main" id="{38E783AF-EF90-40C6-A366-0C169935D118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8" name="圖形 17">
            <a:extLst>
              <a:ext uri="{FF2B5EF4-FFF2-40B4-BE49-F238E27FC236}">
                <a16:creationId xmlns:a16="http://schemas.microsoft.com/office/drawing/2014/main" id="{5F0DF6B2-B6D3-4AAE-B10E-226EF1D6196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6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內文(文字為主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0" name="內容版面配置區 2"/>
          <p:cNvSpPr>
            <a:spLocks noGrp="1"/>
          </p:cNvSpPr>
          <p:nvPr>
            <p:ph sz="quarter" idx="13"/>
          </p:nvPr>
        </p:nvSpPr>
        <p:spPr>
          <a:xfrm>
            <a:off x="968118" y="1801744"/>
            <a:ext cx="3817316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11" name="標題 1"/>
          <p:cNvSpPr>
            <a:spLocks noGrp="1"/>
          </p:cNvSpPr>
          <p:nvPr>
            <p:ph type="title"/>
          </p:nvPr>
        </p:nvSpPr>
        <p:spPr>
          <a:xfrm>
            <a:off x="968118" y="800313"/>
            <a:ext cx="8223380" cy="868517"/>
          </a:xfrm>
        </p:spPr>
        <p:txBody>
          <a:bodyPr anchor="b">
            <a:normAutofit/>
          </a:bodyPr>
          <a:lstStyle>
            <a:lvl1pPr marL="0" algn="l" defTabSz="914400" rtl="0" eaLnBrk="1" latinLnBrk="0" hangingPunct="1">
              <a:defRPr lang="zh-TW" altLang="en-US" sz="4000" b="1" kern="1200" dirty="0">
                <a:solidFill>
                  <a:srgbClr val="9425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9" name="內容版面配置區 2"/>
          <p:cNvSpPr>
            <a:spLocks noGrp="1"/>
          </p:cNvSpPr>
          <p:nvPr>
            <p:ph sz="quarter" idx="15"/>
          </p:nvPr>
        </p:nvSpPr>
        <p:spPr>
          <a:xfrm>
            <a:off x="968117" y="2414878"/>
            <a:ext cx="8334633" cy="338153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5D3FE991-5A0C-4958-90F3-AB3A46612D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497" y="5609484"/>
            <a:ext cx="2270034" cy="1254376"/>
          </a:xfrm>
          <a:prstGeom prst="rect">
            <a:avLst/>
          </a:prstGeom>
        </p:spPr>
      </p:pic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F13D4CBB-E611-4B56-8843-75C0DF2FA19F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FF8E84AB-2DC8-46F5-ADE4-8B8444C487AB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>
            <a:extLst>
              <a:ext uri="{FF2B5EF4-FFF2-40B4-BE49-F238E27FC236}">
                <a16:creationId xmlns:a16="http://schemas.microsoft.com/office/drawing/2014/main" id="{B169D793-75BC-4DEB-B58A-1F3F4AB11414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6" name="圖形 15">
            <a:extLst>
              <a:ext uri="{FF2B5EF4-FFF2-40B4-BE49-F238E27FC236}">
                <a16:creationId xmlns:a16="http://schemas.microsoft.com/office/drawing/2014/main" id="{2583AC11-1374-4E70-ABEA-C7FEA49F385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5171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內文(只有圖片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9" name="內容版面配置區 2"/>
          <p:cNvSpPr>
            <a:spLocks noGrp="1"/>
          </p:cNvSpPr>
          <p:nvPr>
            <p:ph sz="quarter" idx="13"/>
          </p:nvPr>
        </p:nvSpPr>
        <p:spPr>
          <a:xfrm>
            <a:off x="968118" y="800313"/>
            <a:ext cx="3817316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8" name="內容版面配置區 2"/>
          <p:cNvSpPr>
            <a:spLocks noGrp="1"/>
          </p:cNvSpPr>
          <p:nvPr>
            <p:ph sz="quarter" idx="14"/>
          </p:nvPr>
        </p:nvSpPr>
        <p:spPr>
          <a:xfrm>
            <a:off x="968117" y="1469199"/>
            <a:ext cx="8334633" cy="4327209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313AAC3A-AED0-4E33-9894-E3E3FDFA06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497" y="5609484"/>
            <a:ext cx="2270034" cy="1254376"/>
          </a:xfrm>
          <a:prstGeom prst="rect">
            <a:avLst/>
          </a:prstGeom>
        </p:spPr>
      </p:pic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5E6BE7C2-436A-450C-B980-CF8F23720E99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48388720-2184-4530-8EAA-087115ECEE22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 11">
            <a:extLst>
              <a:ext uri="{FF2B5EF4-FFF2-40B4-BE49-F238E27FC236}">
                <a16:creationId xmlns:a16="http://schemas.microsoft.com/office/drawing/2014/main" id="{0143ADBD-307C-438B-8B9A-2820B9C304F5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4" name="圖形 13">
            <a:extLst>
              <a:ext uri="{FF2B5EF4-FFF2-40B4-BE49-F238E27FC236}">
                <a16:creationId xmlns:a16="http://schemas.microsoft.com/office/drawing/2014/main" id="{9254E224-9077-4AE3-BC85-FB3891C2E7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1237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內文(只有圖片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9" name="內容版面配置區 2"/>
          <p:cNvSpPr>
            <a:spLocks noGrp="1"/>
          </p:cNvSpPr>
          <p:nvPr>
            <p:ph sz="quarter" idx="13"/>
          </p:nvPr>
        </p:nvSpPr>
        <p:spPr>
          <a:xfrm>
            <a:off x="968119" y="800313"/>
            <a:ext cx="3817316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sz="quarter" idx="15"/>
          </p:nvPr>
        </p:nvSpPr>
        <p:spPr>
          <a:xfrm>
            <a:off x="968117" y="1469199"/>
            <a:ext cx="8334633" cy="4327209"/>
          </a:xfrm>
        </p:spPr>
        <p:txBody>
          <a:bodyPr>
            <a:noAutofit/>
          </a:bodyPr>
          <a:lstStyle>
            <a:lvl1pPr marL="285750" marR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E7D51"/>
              </a:buClr>
              <a:buSzPct val="50000"/>
              <a:buFont typeface="Wingdings" panose="05000000000000000000" pitchFamily="2" charset="2"/>
              <a:buChar char="u"/>
              <a:tabLst/>
              <a:defRPr lang="zh-TW" altLang="en-US" sz="20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DF50E177-587C-4736-9A27-9ACC2E4678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497" y="5609484"/>
            <a:ext cx="2270034" cy="1254376"/>
          </a:xfrm>
          <a:prstGeom prst="rect">
            <a:avLst/>
          </a:prstGeom>
        </p:spPr>
      </p:pic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D25F3F3A-6782-4684-99BB-7FB0C497FBC6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61E6A5FE-FA15-43A3-8E2C-01CE76FD30A3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 11">
            <a:extLst>
              <a:ext uri="{FF2B5EF4-FFF2-40B4-BE49-F238E27FC236}">
                <a16:creationId xmlns:a16="http://schemas.microsoft.com/office/drawing/2014/main" id="{20AFBD2D-7FEB-4B18-9741-64DE8F94CB0F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4" name="圖形 13">
            <a:extLst>
              <a:ext uri="{FF2B5EF4-FFF2-40B4-BE49-F238E27FC236}">
                <a16:creationId xmlns:a16="http://schemas.microsoft.com/office/drawing/2014/main" id="{EDE12F9C-EB01-421D-B1C2-93B8D1460B1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4939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內文(圖片為主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內容版面配置區 2"/>
          <p:cNvSpPr>
            <a:spLocks noGrp="1"/>
          </p:cNvSpPr>
          <p:nvPr>
            <p:ph sz="quarter" idx="13"/>
          </p:nvPr>
        </p:nvSpPr>
        <p:spPr>
          <a:xfrm>
            <a:off x="4784834" y="5563593"/>
            <a:ext cx="3817316" cy="231534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9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2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8" name="內容版面配置區 2"/>
          <p:cNvSpPr>
            <a:spLocks noGrp="1"/>
          </p:cNvSpPr>
          <p:nvPr>
            <p:ph sz="quarter" idx="16"/>
          </p:nvPr>
        </p:nvSpPr>
        <p:spPr>
          <a:xfrm>
            <a:off x="968116" y="800313"/>
            <a:ext cx="3293443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15" name="圖片版面配置區 10"/>
          <p:cNvSpPr>
            <a:spLocks noGrp="1"/>
          </p:cNvSpPr>
          <p:nvPr>
            <p:ph type="pic" sz="quarter" idx="10"/>
          </p:nvPr>
        </p:nvSpPr>
        <p:spPr>
          <a:xfrm>
            <a:off x="4784834" y="379562"/>
            <a:ext cx="6676697" cy="5184031"/>
          </a:xfrm>
        </p:spPr>
        <p:txBody>
          <a:bodyPr>
            <a:normAutofit/>
          </a:bodyPr>
          <a:lstStyle>
            <a:lvl1pPr>
              <a:defRPr lang="zh-TW" altLang="en-US" sz="1400" kern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zh-TW" altLang="en-US" dirty="0"/>
          </a:p>
        </p:txBody>
      </p:sp>
      <p:sp>
        <p:nvSpPr>
          <p:cNvPr id="18" name="內容版面配置區 2"/>
          <p:cNvSpPr>
            <a:spLocks noGrp="1"/>
          </p:cNvSpPr>
          <p:nvPr>
            <p:ph sz="quarter" idx="17"/>
          </p:nvPr>
        </p:nvSpPr>
        <p:spPr>
          <a:xfrm>
            <a:off x="968116" y="1469199"/>
            <a:ext cx="3615386" cy="4345447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9B2652F5-DF33-47F2-9632-B3579274C2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497" y="5609484"/>
            <a:ext cx="2270034" cy="1254376"/>
          </a:xfrm>
          <a:prstGeom prst="rect">
            <a:avLst/>
          </a:prstGeom>
        </p:spPr>
      </p:pic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F238BF21-04B5-4D55-A8BC-34639C044357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55C4D168-92BF-4AC2-9AF3-61BE565C97BF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>
            <a:extLst>
              <a:ext uri="{FF2B5EF4-FFF2-40B4-BE49-F238E27FC236}">
                <a16:creationId xmlns:a16="http://schemas.microsoft.com/office/drawing/2014/main" id="{130BFB11-2333-41A1-9946-5EDC74FDDF09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9" name="圖形 18">
            <a:extLst>
              <a:ext uri="{FF2B5EF4-FFF2-40B4-BE49-F238E27FC236}">
                <a16:creationId xmlns:a16="http://schemas.microsoft.com/office/drawing/2014/main" id="{20329109-737C-4AF2-82BF-6AB3FF3206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743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內文(圖片為主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內容版面配置區 2"/>
          <p:cNvSpPr>
            <a:spLocks noGrp="1"/>
          </p:cNvSpPr>
          <p:nvPr>
            <p:ph sz="quarter" idx="13"/>
          </p:nvPr>
        </p:nvSpPr>
        <p:spPr>
          <a:xfrm>
            <a:off x="4827643" y="5583112"/>
            <a:ext cx="3817316" cy="231534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9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2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8" name="內容版面配置區 2"/>
          <p:cNvSpPr>
            <a:spLocks noGrp="1"/>
          </p:cNvSpPr>
          <p:nvPr>
            <p:ph sz="quarter" idx="16"/>
          </p:nvPr>
        </p:nvSpPr>
        <p:spPr>
          <a:xfrm>
            <a:off x="967818" y="800313"/>
            <a:ext cx="3615905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15" name="圖片版面配置區 10"/>
          <p:cNvSpPr>
            <a:spLocks noGrp="1"/>
          </p:cNvSpPr>
          <p:nvPr>
            <p:ph type="pic" sz="quarter" idx="10"/>
          </p:nvPr>
        </p:nvSpPr>
        <p:spPr>
          <a:xfrm>
            <a:off x="4827643" y="379562"/>
            <a:ext cx="6633888" cy="5203548"/>
          </a:xfrm>
        </p:spPr>
        <p:txBody>
          <a:bodyPr>
            <a:normAutofit/>
          </a:bodyPr>
          <a:lstStyle>
            <a:lvl1pPr>
              <a:defRPr lang="zh-TW" altLang="en-US" sz="1400" kern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zh-TW" altLang="en-US" dirty="0"/>
          </a:p>
        </p:txBody>
      </p:sp>
      <p:sp>
        <p:nvSpPr>
          <p:cNvPr id="11" name="內容版面配置區 2"/>
          <p:cNvSpPr>
            <a:spLocks noGrp="1"/>
          </p:cNvSpPr>
          <p:nvPr>
            <p:ph sz="quarter" idx="15"/>
          </p:nvPr>
        </p:nvSpPr>
        <p:spPr>
          <a:xfrm>
            <a:off x="967818" y="1701284"/>
            <a:ext cx="3615905" cy="4113362"/>
          </a:xfrm>
        </p:spPr>
        <p:txBody>
          <a:bodyPr>
            <a:noAutofit/>
          </a:bodyPr>
          <a:lstStyle>
            <a:lvl1pPr marL="285750" marR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E7D51"/>
              </a:buClr>
              <a:buSzPct val="50000"/>
              <a:buFont typeface="Wingdings" panose="05000000000000000000" pitchFamily="2" charset="2"/>
              <a:buChar char="u"/>
              <a:tabLst/>
              <a:defRPr lang="zh-TW" altLang="en-US" sz="20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CB4EB0E3-7082-488E-827D-11E5794B0B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497" y="5609484"/>
            <a:ext cx="2270034" cy="1254376"/>
          </a:xfrm>
          <a:prstGeom prst="rect">
            <a:avLst/>
          </a:prstGeom>
        </p:spPr>
      </p:pic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7691F4C0-C7E3-4571-99B3-70C7EFE69423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A5F44DDB-1EBE-4AA8-8D28-1BBC4E709B27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>
            <a:extLst>
              <a:ext uri="{FF2B5EF4-FFF2-40B4-BE49-F238E27FC236}">
                <a16:creationId xmlns:a16="http://schemas.microsoft.com/office/drawing/2014/main" id="{BA5F4BD2-16BF-4A48-8A94-44DCBEC95065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980164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內文(文字+圖片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7" name="圖片版面配置區 10"/>
          <p:cNvSpPr>
            <a:spLocks noGrp="1"/>
          </p:cNvSpPr>
          <p:nvPr>
            <p:ph type="pic" sz="quarter" idx="15"/>
          </p:nvPr>
        </p:nvSpPr>
        <p:spPr>
          <a:xfrm>
            <a:off x="6983168" y="379563"/>
            <a:ext cx="4478364" cy="511751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內容版面配置區 2"/>
          <p:cNvSpPr>
            <a:spLocks noGrp="1"/>
          </p:cNvSpPr>
          <p:nvPr>
            <p:ph sz="quarter" idx="16"/>
          </p:nvPr>
        </p:nvSpPr>
        <p:spPr>
          <a:xfrm>
            <a:off x="6983167" y="5510022"/>
            <a:ext cx="3817316" cy="231534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9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18" name="內容版面配置區 2"/>
          <p:cNvSpPr>
            <a:spLocks noGrp="1"/>
          </p:cNvSpPr>
          <p:nvPr>
            <p:ph sz="quarter" idx="17"/>
          </p:nvPr>
        </p:nvSpPr>
        <p:spPr>
          <a:xfrm>
            <a:off x="968117" y="1635370"/>
            <a:ext cx="5731733" cy="4106185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E1A428C9-F816-4D00-B201-47E658D02FF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497" y="5609484"/>
            <a:ext cx="2270034" cy="1254376"/>
          </a:xfrm>
          <a:prstGeom prst="rect">
            <a:avLst/>
          </a:prstGeom>
        </p:spPr>
      </p:pic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ED706C15-9143-44B7-93A1-669BFB6D7EBF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CC753909-7442-4805-A494-90CACA6395CC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矩形 12">
            <a:extLst>
              <a:ext uri="{FF2B5EF4-FFF2-40B4-BE49-F238E27FC236}">
                <a16:creationId xmlns:a16="http://schemas.microsoft.com/office/drawing/2014/main" id="{5A0B44E9-2620-478B-BCAC-690169F05DD9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內容版面配置區 2">
            <a:extLst>
              <a:ext uri="{FF2B5EF4-FFF2-40B4-BE49-F238E27FC236}">
                <a16:creationId xmlns:a16="http://schemas.microsoft.com/office/drawing/2014/main" id="{A1F704A3-B1E8-4291-98C3-AB659ED3D321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968117" y="800313"/>
            <a:ext cx="3817316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pic>
        <p:nvPicPr>
          <p:cNvPr id="15" name="圖形 14">
            <a:extLst>
              <a:ext uri="{FF2B5EF4-FFF2-40B4-BE49-F238E27FC236}">
                <a16:creationId xmlns:a16="http://schemas.microsoft.com/office/drawing/2014/main" id="{E86B4235-AD99-4A14-A6D1-DCF28D3DFB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686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內文(兩列文字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21" name="內容版面配置區 2">
            <a:extLst>
              <a:ext uri="{FF2B5EF4-FFF2-40B4-BE49-F238E27FC236}">
                <a16:creationId xmlns:a16="http://schemas.microsoft.com/office/drawing/2014/main" id="{84642959-6E48-403A-9420-5157784C19F9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968117" y="800313"/>
            <a:ext cx="3817316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22" name="內容版面配置區 2">
            <a:extLst>
              <a:ext uri="{FF2B5EF4-FFF2-40B4-BE49-F238E27FC236}">
                <a16:creationId xmlns:a16="http://schemas.microsoft.com/office/drawing/2014/main" id="{1233E2E2-515A-423C-A9BC-14BA7FE3BB0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346606" y="1630225"/>
            <a:ext cx="5114925" cy="3973398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pic>
        <p:nvPicPr>
          <p:cNvPr id="25" name="圖片 24">
            <a:extLst>
              <a:ext uri="{FF2B5EF4-FFF2-40B4-BE49-F238E27FC236}">
                <a16:creationId xmlns:a16="http://schemas.microsoft.com/office/drawing/2014/main" id="{3A9AC8AB-2E5F-4397-BF37-29DA880C20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497" y="5603623"/>
            <a:ext cx="2270034" cy="1254376"/>
          </a:xfrm>
          <a:prstGeom prst="rect">
            <a:avLst/>
          </a:prstGeom>
        </p:spPr>
      </p:pic>
      <p:cxnSp>
        <p:nvCxnSpPr>
          <p:cNvPr id="26" name="直線接點 25">
            <a:extLst>
              <a:ext uri="{FF2B5EF4-FFF2-40B4-BE49-F238E27FC236}">
                <a16:creationId xmlns:a16="http://schemas.microsoft.com/office/drawing/2014/main" id="{E6514462-0E6E-4984-AD3F-C34BD9AF5FB9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接點 26">
            <a:extLst>
              <a:ext uri="{FF2B5EF4-FFF2-40B4-BE49-F238E27FC236}">
                <a16:creationId xmlns:a16="http://schemas.microsoft.com/office/drawing/2014/main" id="{B7ED43B5-AD67-4251-8F19-E92A9131D89C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矩形 27">
            <a:extLst>
              <a:ext uri="{FF2B5EF4-FFF2-40B4-BE49-F238E27FC236}">
                <a16:creationId xmlns:a16="http://schemas.microsoft.com/office/drawing/2014/main" id="{64C20F09-2FE6-47EB-8C49-194996BDC2AD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內容版面配置區 2">
            <a:extLst>
              <a:ext uri="{FF2B5EF4-FFF2-40B4-BE49-F238E27FC236}">
                <a16:creationId xmlns:a16="http://schemas.microsoft.com/office/drawing/2014/main" id="{2BF1CE73-B867-4F51-A58C-357AA14513F9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968115" y="1630225"/>
            <a:ext cx="5127885" cy="3973398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pic>
        <p:nvPicPr>
          <p:cNvPr id="32" name="圖形 31">
            <a:extLst>
              <a:ext uri="{FF2B5EF4-FFF2-40B4-BE49-F238E27FC236}">
                <a16:creationId xmlns:a16="http://schemas.microsoft.com/office/drawing/2014/main" id="{5B88C9D5-C05D-4C69-9CA8-B097C6C24AA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6904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內文(兩列文字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9" name="內容版面配置區 2"/>
          <p:cNvSpPr>
            <a:spLocks noGrp="1"/>
          </p:cNvSpPr>
          <p:nvPr>
            <p:ph sz="quarter" idx="13"/>
          </p:nvPr>
        </p:nvSpPr>
        <p:spPr>
          <a:xfrm>
            <a:off x="968117" y="800313"/>
            <a:ext cx="3817316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sz="quarter" idx="15"/>
          </p:nvPr>
        </p:nvSpPr>
        <p:spPr>
          <a:xfrm>
            <a:off x="6346606" y="1630226"/>
            <a:ext cx="5114925" cy="3973398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10" name="內容版面配置區 2"/>
          <p:cNvSpPr>
            <a:spLocks noGrp="1"/>
          </p:cNvSpPr>
          <p:nvPr>
            <p:ph sz="quarter" idx="17"/>
          </p:nvPr>
        </p:nvSpPr>
        <p:spPr>
          <a:xfrm>
            <a:off x="968115" y="1630226"/>
            <a:ext cx="5127885" cy="3973398"/>
          </a:xfrm>
        </p:spPr>
        <p:txBody>
          <a:bodyPr>
            <a:noAutofit/>
          </a:bodyPr>
          <a:lstStyle>
            <a:lvl1pPr marL="285750" marR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E7D51"/>
              </a:buClr>
              <a:buSzPct val="50000"/>
              <a:buFont typeface="Wingdings" panose="05000000000000000000" pitchFamily="2" charset="2"/>
              <a:buChar char="u"/>
              <a:tabLst/>
              <a:defRPr lang="zh-TW" altLang="en-US" sz="20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6E32CC14-25C4-4D24-B901-384628C342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497" y="5603623"/>
            <a:ext cx="2270034" cy="1254376"/>
          </a:xfrm>
          <a:prstGeom prst="rect">
            <a:avLst/>
          </a:prstGeom>
        </p:spPr>
      </p:pic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757F171C-B245-4A6C-BFE9-8A36AF9D0ED1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E9B38326-8565-4234-B100-5C8DB30614A9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矩形 12">
            <a:extLst>
              <a:ext uri="{FF2B5EF4-FFF2-40B4-BE49-F238E27FC236}">
                <a16:creationId xmlns:a16="http://schemas.microsoft.com/office/drawing/2014/main" id="{E57FF4B8-1B62-4F92-9677-D8F3CF2E4149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5" name="圖形 14">
            <a:extLst>
              <a:ext uri="{FF2B5EF4-FFF2-40B4-BE49-F238E27FC236}">
                <a16:creationId xmlns:a16="http://schemas.microsoft.com/office/drawing/2014/main" id="{3630EC0B-FED6-4C55-A61F-37D281C87CF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2446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空白背景(紅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552408B8-87BD-455B-AA07-9333A0E9D4C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328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D63F96F6-938E-4E7B-9D8E-8B6433B6275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1250" y="602405"/>
            <a:ext cx="4000281" cy="5783927"/>
          </a:xfrm>
          <a:prstGeom prst="rect">
            <a:avLst/>
          </a:prstGeom>
        </p:spPr>
      </p:pic>
      <p:grpSp>
        <p:nvGrpSpPr>
          <p:cNvPr id="8" name="群組 7">
            <a:extLst>
              <a:ext uri="{FF2B5EF4-FFF2-40B4-BE49-F238E27FC236}">
                <a16:creationId xmlns:a16="http://schemas.microsoft.com/office/drawing/2014/main" id="{CC27D767-C924-43ED-A4C7-5865D47C7F63}"/>
              </a:ext>
            </a:extLst>
          </p:cNvPr>
          <p:cNvGrpSpPr/>
          <p:nvPr userDrawn="1"/>
        </p:nvGrpSpPr>
        <p:grpSpPr>
          <a:xfrm>
            <a:off x="0" y="5902145"/>
            <a:ext cx="3172150" cy="484187"/>
            <a:chOff x="0" y="5902145"/>
            <a:chExt cx="3172150" cy="484187"/>
          </a:xfrm>
        </p:grpSpPr>
        <p:pic>
          <p:nvPicPr>
            <p:cNvPr id="6" name="圖形 5">
              <a:extLst>
                <a:ext uri="{FF2B5EF4-FFF2-40B4-BE49-F238E27FC236}">
                  <a16:creationId xmlns:a16="http://schemas.microsoft.com/office/drawing/2014/main" id="{10AB14AA-3AA8-4FEB-B3FA-9B02692EFC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63052" y="5902145"/>
              <a:ext cx="2009098" cy="484187"/>
            </a:xfrm>
            <a:prstGeom prst="rect">
              <a:avLst/>
            </a:prstGeom>
          </p:spPr>
        </p:pic>
        <p:cxnSp>
          <p:nvCxnSpPr>
            <p:cNvPr id="11" name="直線接點 10">
              <a:extLst>
                <a:ext uri="{FF2B5EF4-FFF2-40B4-BE49-F238E27FC236}">
                  <a16:creationId xmlns:a16="http://schemas.microsoft.com/office/drawing/2014/main" id="{E0D4D00F-8023-4D38-9D8C-0C3536CCB53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6369050"/>
              <a:ext cx="1111250" cy="0"/>
            </a:xfrm>
            <a:prstGeom prst="line">
              <a:avLst/>
            </a:prstGeom>
            <a:ln w="12700">
              <a:solidFill>
                <a:srgbClr val="FFFFFF">
                  <a:alpha val="5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65922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封面(無圖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EA6D1A1E-8B01-470A-9232-E200BDD8755F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9328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標題 1"/>
          <p:cNvSpPr>
            <a:spLocks noGrp="1"/>
          </p:cNvSpPr>
          <p:nvPr>
            <p:ph type="title"/>
          </p:nvPr>
        </p:nvSpPr>
        <p:spPr>
          <a:xfrm>
            <a:off x="515389" y="2023402"/>
            <a:ext cx="5061255" cy="1712359"/>
          </a:xfrm>
        </p:spPr>
        <p:txBody>
          <a:bodyPr anchor="b">
            <a:normAutofit/>
          </a:bodyPr>
          <a:lstStyle>
            <a:lvl1pPr>
              <a:defRPr lang="zh-TW" altLang="en-US" sz="4800" b="1" kern="1200" spc="300" dirty="0">
                <a:solidFill>
                  <a:schemeClr val="bg1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14" name="內容版面配置區 10"/>
          <p:cNvSpPr>
            <a:spLocks noGrp="1"/>
          </p:cNvSpPr>
          <p:nvPr>
            <p:ph sz="quarter" idx="10"/>
          </p:nvPr>
        </p:nvSpPr>
        <p:spPr>
          <a:xfrm>
            <a:off x="515389" y="3818893"/>
            <a:ext cx="4949587" cy="299933"/>
          </a:xfrm>
        </p:spPr>
        <p:txBody>
          <a:bodyPr>
            <a:noAutofit/>
          </a:bodyPr>
          <a:lstStyle>
            <a:lvl1pPr>
              <a:defRPr lang="zh-TW" altLang="en-US" sz="1600" b="0" kern="12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zh-TW" altLang="en-US" dirty="0"/>
              <a:t>編輯母片文字樣式</a:t>
            </a:r>
          </a:p>
        </p:txBody>
      </p: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3906E19D-04F3-498D-A0CB-1026E367FD96}"/>
              </a:ext>
            </a:extLst>
          </p:cNvPr>
          <p:cNvCxnSpPr>
            <a:cxnSpLocks/>
          </p:cNvCxnSpPr>
          <p:nvPr userDrawn="1"/>
        </p:nvCxnSpPr>
        <p:spPr>
          <a:xfrm>
            <a:off x="457200" y="3777328"/>
            <a:ext cx="511944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圖片 8">
            <a:extLst>
              <a:ext uri="{FF2B5EF4-FFF2-40B4-BE49-F238E27FC236}">
                <a16:creationId xmlns:a16="http://schemas.microsoft.com/office/drawing/2014/main" id="{491D7D37-D501-4239-88AE-51BB44951B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6644" y="1939982"/>
            <a:ext cx="6615356" cy="319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3996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空白背景(紅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552408B8-87BD-455B-AA07-9333A0E9D4C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328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CC27D767-C924-43ED-A4C7-5865D47C7F63}"/>
              </a:ext>
            </a:extLst>
          </p:cNvPr>
          <p:cNvGrpSpPr/>
          <p:nvPr userDrawn="1"/>
        </p:nvGrpSpPr>
        <p:grpSpPr>
          <a:xfrm>
            <a:off x="0" y="5902145"/>
            <a:ext cx="3172150" cy="484187"/>
            <a:chOff x="0" y="5902145"/>
            <a:chExt cx="3172150" cy="484187"/>
          </a:xfrm>
        </p:grpSpPr>
        <p:pic>
          <p:nvPicPr>
            <p:cNvPr id="6" name="圖形 5">
              <a:extLst>
                <a:ext uri="{FF2B5EF4-FFF2-40B4-BE49-F238E27FC236}">
                  <a16:creationId xmlns:a16="http://schemas.microsoft.com/office/drawing/2014/main" id="{10AB14AA-3AA8-4FEB-B3FA-9B02692EFC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63052" y="5902145"/>
              <a:ext cx="2009098" cy="484187"/>
            </a:xfrm>
            <a:prstGeom prst="rect">
              <a:avLst/>
            </a:prstGeom>
          </p:spPr>
        </p:pic>
        <p:cxnSp>
          <p:nvCxnSpPr>
            <p:cNvPr id="11" name="直線接點 10">
              <a:extLst>
                <a:ext uri="{FF2B5EF4-FFF2-40B4-BE49-F238E27FC236}">
                  <a16:creationId xmlns:a16="http://schemas.microsoft.com/office/drawing/2014/main" id="{E0D4D00F-8023-4D38-9D8C-0C3536CCB53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6369050"/>
              <a:ext cx="1111250" cy="0"/>
            </a:xfrm>
            <a:prstGeom prst="line">
              <a:avLst/>
            </a:prstGeom>
            <a:ln w="12700">
              <a:solidFill>
                <a:srgbClr val="FFFFFF">
                  <a:alpha val="5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9" name="圖片 8">
            <a:extLst>
              <a:ext uri="{FF2B5EF4-FFF2-40B4-BE49-F238E27FC236}">
                <a16:creationId xmlns:a16="http://schemas.microsoft.com/office/drawing/2014/main" id="{F9E532D5-C876-46EB-8ED6-7ABD157C72D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36" y="293585"/>
            <a:ext cx="5498516" cy="6032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2206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空白背景(白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A36B382B-1729-4730-A8A5-0DEED662E44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497" y="5603623"/>
            <a:ext cx="2270034" cy="1254376"/>
          </a:xfrm>
          <a:prstGeom prst="rect">
            <a:avLst/>
          </a:prstGeom>
        </p:spPr>
      </p:pic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328ECCF4-CAAC-492E-9A46-9688DB76A0B8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8D50D3A2-28A9-489B-96C5-28B21EB36A9A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7C7F62DB-491F-4B7B-94FB-8AD37BCB0CDC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" name="圖形 9">
            <a:extLst>
              <a:ext uri="{FF2B5EF4-FFF2-40B4-BE49-F238E27FC236}">
                <a16:creationId xmlns:a16="http://schemas.microsoft.com/office/drawing/2014/main" id="{CDDD8293-A5DD-48D5-AAF1-DB28E6823AE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3453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空白背景(白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251D44BE-F58D-41DD-A969-E255538739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497" y="5603623"/>
            <a:ext cx="2270034" cy="1254376"/>
          </a:xfrm>
          <a:prstGeom prst="rect">
            <a:avLst/>
          </a:prstGeom>
        </p:spPr>
      </p:pic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5DA383BD-A2E9-42BB-AEC2-7A2EC2730562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952F01E9-4923-43C4-898C-0BCBD652645B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3416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封面(有圖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95D0D8AA-0DE6-4062-95EB-19D5E0E2FBF0}"/>
              </a:ext>
            </a:extLst>
          </p:cNvPr>
          <p:cNvSpPr/>
          <p:nvPr userDrawn="1"/>
        </p:nvSpPr>
        <p:spPr>
          <a:xfrm>
            <a:off x="0" y="1"/>
            <a:ext cx="4319897" cy="6858000"/>
          </a:xfrm>
          <a:prstGeom prst="rect">
            <a:avLst/>
          </a:prstGeom>
          <a:solidFill>
            <a:srgbClr val="9328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345956" y="1326497"/>
            <a:ext cx="3022505" cy="2422859"/>
          </a:xfrm>
        </p:spPr>
        <p:txBody>
          <a:bodyPr anchor="b">
            <a:normAutofit/>
          </a:bodyPr>
          <a:lstStyle>
            <a:lvl1pPr>
              <a:defRPr lang="zh-TW" altLang="en-US" sz="4800" b="1" kern="1200" spc="3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8" name="內容版面配置區 10"/>
          <p:cNvSpPr>
            <a:spLocks noGrp="1"/>
          </p:cNvSpPr>
          <p:nvPr>
            <p:ph sz="quarter" idx="10"/>
          </p:nvPr>
        </p:nvSpPr>
        <p:spPr>
          <a:xfrm>
            <a:off x="345956" y="3835293"/>
            <a:ext cx="3573023" cy="299933"/>
          </a:xfrm>
        </p:spPr>
        <p:txBody>
          <a:bodyPr>
            <a:noAutofit/>
          </a:bodyPr>
          <a:lstStyle>
            <a:lvl1pPr>
              <a:defRPr lang="zh-TW" altLang="en-US" sz="1600" b="0" kern="12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zh-TW" altLang="en-US" dirty="0"/>
              <a:t>編輯母片文字樣式</a:t>
            </a:r>
          </a:p>
        </p:txBody>
      </p:sp>
      <p:sp>
        <p:nvSpPr>
          <p:cNvPr id="10" name="圖片版面配置區 10"/>
          <p:cNvSpPr>
            <a:spLocks noGrp="1"/>
          </p:cNvSpPr>
          <p:nvPr>
            <p:ph type="pic" sz="quarter" idx="11"/>
          </p:nvPr>
        </p:nvSpPr>
        <p:spPr>
          <a:xfrm>
            <a:off x="4319897" y="0"/>
            <a:ext cx="7869056" cy="6612673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214A6762-F2CD-49F4-B1D5-95FE8C1B7768}"/>
              </a:ext>
            </a:extLst>
          </p:cNvPr>
          <p:cNvSpPr/>
          <p:nvPr userDrawn="1"/>
        </p:nvSpPr>
        <p:spPr>
          <a:xfrm>
            <a:off x="0" y="6598929"/>
            <a:ext cx="12191999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379B1119-6324-4B4E-9AE2-C8E89F4FB2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38" y="5167856"/>
            <a:ext cx="1982229" cy="1431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930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封面(有圖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95D0D8AA-0DE6-4062-95EB-19D5E0E2FBF0}"/>
              </a:ext>
            </a:extLst>
          </p:cNvPr>
          <p:cNvSpPr/>
          <p:nvPr userDrawn="1"/>
        </p:nvSpPr>
        <p:spPr>
          <a:xfrm>
            <a:off x="0" y="1"/>
            <a:ext cx="4319897" cy="6858000"/>
          </a:xfrm>
          <a:prstGeom prst="rect">
            <a:avLst/>
          </a:prstGeom>
          <a:solidFill>
            <a:srgbClr val="9328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345956" y="1326497"/>
            <a:ext cx="3022505" cy="2422859"/>
          </a:xfrm>
        </p:spPr>
        <p:txBody>
          <a:bodyPr anchor="b">
            <a:normAutofit/>
          </a:bodyPr>
          <a:lstStyle>
            <a:lvl1pPr>
              <a:defRPr lang="zh-TW" altLang="en-US" sz="4800" b="1" kern="1200" spc="300" dirty="0">
                <a:solidFill>
                  <a:schemeClr val="bg1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8" name="內容版面配置區 10"/>
          <p:cNvSpPr>
            <a:spLocks noGrp="1"/>
          </p:cNvSpPr>
          <p:nvPr>
            <p:ph sz="quarter" idx="10"/>
          </p:nvPr>
        </p:nvSpPr>
        <p:spPr>
          <a:xfrm>
            <a:off x="345956" y="3835293"/>
            <a:ext cx="3573023" cy="299933"/>
          </a:xfrm>
        </p:spPr>
        <p:txBody>
          <a:bodyPr>
            <a:noAutofit/>
          </a:bodyPr>
          <a:lstStyle>
            <a:lvl1pPr>
              <a:defRPr lang="zh-TW" altLang="en-US" sz="1600" b="0" kern="12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zh-TW" altLang="en-US" dirty="0"/>
              <a:t>編輯母片文字樣式</a:t>
            </a:r>
          </a:p>
        </p:txBody>
      </p:sp>
      <p:sp>
        <p:nvSpPr>
          <p:cNvPr id="10" name="圖片版面配置區 10"/>
          <p:cNvSpPr>
            <a:spLocks noGrp="1"/>
          </p:cNvSpPr>
          <p:nvPr>
            <p:ph type="pic" sz="quarter" idx="11"/>
          </p:nvPr>
        </p:nvSpPr>
        <p:spPr>
          <a:xfrm>
            <a:off x="4319897" y="0"/>
            <a:ext cx="7869056" cy="6612673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214A6762-F2CD-49F4-B1D5-95FE8C1B7768}"/>
              </a:ext>
            </a:extLst>
          </p:cNvPr>
          <p:cNvSpPr/>
          <p:nvPr userDrawn="1"/>
        </p:nvSpPr>
        <p:spPr>
          <a:xfrm>
            <a:off x="0" y="6598929"/>
            <a:ext cx="12191999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21CAC51-6591-47AC-91DF-AEB994FC54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83" y="5162582"/>
            <a:ext cx="3017868" cy="1457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508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大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06215392-90EE-43B6-BF62-ACE60863A817}"/>
              </a:ext>
            </a:extLst>
          </p:cNvPr>
          <p:cNvSpPr/>
          <p:nvPr userDrawn="1"/>
        </p:nvSpPr>
        <p:spPr>
          <a:xfrm>
            <a:off x="8991600" y="1"/>
            <a:ext cx="3200400" cy="6858000"/>
          </a:xfrm>
          <a:prstGeom prst="rect">
            <a:avLst/>
          </a:prstGeom>
          <a:solidFill>
            <a:srgbClr val="9328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5D5897C0-9308-4444-9E0F-58076176AA91}"/>
              </a:ext>
            </a:extLst>
          </p:cNvPr>
          <p:cNvSpPr/>
          <p:nvPr userDrawn="1"/>
        </p:nvSpPr>
        <p:spPr>
          <a:xfrm>
            <a:off x="0" y="6598929"/>
            <a:ext cx="8991600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標題 1"/>
          <p:cNvSpPr>
            <a:spLocks noGrp="1"/>
          </p:cNvSpPr>
          <p:nvPr>
            <p:ph type="title"/>
          </p:nvPr>
        </p:nvSpPr>
        <p:spPr>
          <a:xfrm>
            <a:off x="1219571" y="2530020"/>
            <a:ext cx="4666879" cy="1492397"/>
          </a:xfrm>
        </p:spPr>
        <p:txBody>
          <a:bodyPr anchor="b">
            <a:normAutofit/>
          </a:bodyPr>
          <a:lstStyle>
            <a:lvl1pPr marL="0" algn="l" defTabSz="914400" rtl="0" eaLnBrk="1" latinLnBrk="0" hangingPunct="1">
              <a:defRPr lang="zh-TW" altLang="en-US" sz="4400" b="1" kern="1200" spc="300" dirty="0">
                <a:solidFill>
                  <a:srgbClr val="9425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6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pic>
        <p:nvPicPr>
          <p:cNvPr id="8" name="圖形 7">
            <a:extLst>
              <a:ext uri="{FF2B5EF4-FFF2-40B4-BE49-F238E27FC236}">
                <a16:creationId xmlns:a16="http://schemas.microsoft.com/office/drawing/2014/main" id="{6105C1CC-0949-4C44-AEA6-38952606BE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26" y="6679058"/>
            <a:ext cx="3742166" cy="259073"/>
          </a:xfrm>
          <a:prstGeom prst="rect">
            <a:avLst/>
          </a:prstGeom>
        </p:spPr>
      </p:pic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1E68A753-9567-4C30-A1D2-65164B7B5654}"/>
              </a:ext>
            </a:extLst>
          </p:cNvPr>
          <p:cNvCxnSpPr>
            <a:cxnSpLocks/>
          </p:cNvCxnSpPr>
          <p:nvPr userDrawn="1"/>
        </p:nvCxnSpPr>
        <p:spPr>
          <a:xfrm>
            <a:off x="2057400" y="4353665"/>
            <a:ext cx="5017477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圖片 11">
            <a:extLst>
              <a:ext uri="{FF2B5EF4-FFF2-40B4-BE49-F238E27FC236}">
                <a16:creationId xmlns:a16="http://schemas.microsoft.com/office/drawing/2014/main" id="{EC19AA0E-7666-44F9-9CB8-6667C0E37D4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4349" y="5611060"/>
            <a:ext cx="2267182" cy="1252800"/>
          </a:xfrm>
          <a:prstGeom prst="rect">
            <a:avLst/>
          </a:prstGeom>
        </p:spPr>
      </p:pic>
      <p:pic>
        <p:nvPicPr>
          <p:cNvPr id="16" name="圖形 15">
            <a:extLst>
              <a:ext uri="{FF2B5EF4-FFF2-40B4-BE49-F238E27FC236}">
                <a16:creationId xmlns:a16="http://schemas.microsoft.com/office/drawing/2014/main" id="{C08450E5-00D2-42D8-8059-DAF146B98B8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19571" y="4102546"/>
            <a:ext cx="778148" cy="279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735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大標(有圖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10"/>
          <p:cNvSpPr>
            <a:spLocks noGrp="1"/>
          </p:cNvSpPr>
          <p:nvPr>
            <p:ph type="pic" sz="quarter" idx="10"/>
          </p:nvPr>
        </p:nvSpPr>
        <p:spPr>
          <a:xfrm>
            <a:off x="4478214" y="625592"/>
            <a:ext cx="6983315" cy="5184659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10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953346" y="1740879"/>
            <a:ext cx="3067669" cy="2162906"/>
          </a:xfrm>
        </p:spPr>
        <p:txBody>
          <a:bodyPr anchor="b">
            <a:normAutofit/>
          </a:bodyPr>
          <a:lstStyle>
            <a:lvl1pPr marL="0" algn="l" defTabSz="914400" rtl="0" eaLnBrk="1" latinLnBrk="0" hangingPunct="1">
              <a:defRPr lang="zh-TW" altLang="en-US" sz="4800" b="1" kern="1200" dirty="0">
                <a:solidFill>
                  <a:srgbClr val="9425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E94C23FB-DD4D-47B2-BF42-39B2B1887D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497" y="5609484"/>
            <a:ext cx="2270034" cy="1254376"/>
          </a:xfrm>
          <a:prstGeom prst="rect">
            <a:avLst/>
          </a:prstGeom>
        </p:spPr>
      </p:pic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ACE7CD28-D19F-4BBF-A570-163248A57B99}"/>
              </a:ext>
            </a:extLst>
          </p:cNvPr>
          <p:cNvCxnSpPr>
            <a:cxnSpLocks/>
          </p:cNvCxnSpPr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861511E9-AB49-4D51-99BA-63CC1FAB385B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矩形 12">
            <a:extLst>
              <a:ext uri="{FF2B5EF4-FFF2-40B4-BE49-F238E27FC236}">
                <a16:creationId xmlns:a16="http://schemas.microsoft.com/office/drawing/2014/main" id="{87D98E8D-F3D1-47C0-ACC3-048E1F642304}"/>
              </a:ext>
            </a:extLst>
          </p:cNvPr>
          <p:cNvSpPr/>
          <p:nvPr userDrawn="1"/>
        </p:nvSpPr>
        <p:spPr>
          <a:xfrm rot="5400000">
            <a:off x="-2244390" y="2244390"/>
            <a:ext cx="4747851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04341EAF-EFB9-4511-B8D0-1EFEA7F52125}"/>
              </a:ext>
            </a:extLst>
          </p:cNvPr>
          <p:cNvCxnSpPr>
            <a:cxnSpLocks/>
          </p:cNvCxnSpPr>
          <p:nvPr userDrawn="1"/>
        </p:nvCxnSpPr>
        <p:spPr>
          <a:xfrm>
            <a:off x="1799492" y="4396444"/>
            <a:ext cx="2221523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圖形 24">
            <a:extLst>
              <a:ext uri="{FF2B5EF4-FFF2-40B4-BE49-F238E27FC236}">
                <a16:creationId xmlns:a16="http://schemas.microsoft.com/office/drawing/2014/main" id="{8EED8E73-2890-4D63-A3B8-B39D0C23D59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  <p:pic>
        <p:nvPicPr>
          <p:cNvPr id="26" name="圖形 25">
            <a:extLst>
              <a:ext uri="{FF2B5EF4-FFF2-40B4-BE49-F238E27FC236}">
                <a16:creationId xmlns:a16="http://schemas.microsoft.com/office/drawing/2014/main" id="{FB0C8F1D-751B-49BB-B267-261FF95AC48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53346" y="4140394"/>
            <a:ext cx="778148" cy="279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950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內文(項次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標題 1"/>
          <p:cNvSpPr>
            <a:spLocks noGrp="1"/>
          </p:cNvSpPr>
          <p:nvPr>
            <p:ph type="title"/>
          </p:nvPr>
        </p:nvSpPr>
        <p:spPr>
          <a:xfrm>
            <a:off x="968115" y="800313"/>
            <a:ext cx="7186016" cy="868517"/>
          </a:xfrm>
        </p:spPr>
        <p:txBody>
          <a:bodyPr anchor="b">
            <a:normAutofit/>
          </a:bodyPr>
          <a:lstStyle>
            <a:lvl1pPr marL="0" algn="l" defTabSz="914400" rtl="0" eaLnBrk="1" latinLnBrk="0" hangingPunct="1">
              <a:defRPr lang="zh-TW" altLang="en-US" sz="4000" b="1" kern="1200" dirty="0">
                <a:solidFill>
                  <a:srgbClr val="9425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13" name="圖片版面配置區 10"/>
          <p:cNvSpPr>
            <a:spLocks noGrp="1"/>
          </p:cNvSpPr>
          <p:nvPr>
            <p:ph type="pic" sz="quarter" idx="10"/>
          </p:nvPr>
        </p:nvSpPr>
        <p:spPr>
          <a:xfrm>
            <a:off x="968114" y="1801744"/>
            <a:ext cx="3369424" cy="401289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4" name="內容版面配置區 2"/>
          <p:cNvSpPr>
            <a:spLocks noGrp="1"/>
          </p:cNvSpPr>
          <p:nvPr>
            <p:ph sz="quarter" idx="13"/>
          </p:nvPr>
        </p:nvSpPr>
        <p:spPr>
          <a:xfrm>
            <a:off x="4473145" y="1793884"/>
            <a:ext cx="3680986" cy="486251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25" name="內容版面配置區 2"/>
          <p:cNvSpPr>
            <a:spLocks noGrp="1"/>
          </p:cNvSpPr>
          <p:nvPr>
            <p:ph sz="quarter" idx="14"/>
          </p:nvPr>
        </p:nvSpPr>
        <p:spPr>
          <a:xfrm>
            <a:off x="4473144" y="2358545"/>
            <a:ext cx="6988385" cy="3445845"/>
          </a:xfrm>
        </p:spPr>
        <p:txBody>
          <a:bodyPr>
            <a:noAutofit/>
          </a:bodyPr>
          <a:lstStyle>
            <a:lvl1pPr marL="285750" marR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E7D51"/>
              </a:buClr>
              <a:buSzPct val="50000"/>
              <a:buFont typeface="Wingdings" panose="05000000000000000000" pitchFamily="2" charset="2"/>
              <a:buChar char="u"/>
              <a:tabLst/>
              <a:defRPr lang="zh-TW" altLang="en-US" sz="18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26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E32AA1F4-52BD-4692-A5D2-B183DE47580F}"/>
              </a:ext>
            </a:extLst>
          </p:cNvPr>
          <p:cNvCxnSpPr/>
          <p:nvPr userDrawn="1"/>
        </p:nvCxnSpPr>
        <p:spPr>
          <a:xfrm>
            <a:off x="0" y="166883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圖片 8">
            <a:extLst>
              <a:ext uri="{FF2B5EF4-FFF2-40B4-BE49-F238E27FC236}">
                <a16:creationId xmlns:a16="http://schemas.microsoft.com/office/drawing/2014/main" id="{2C05D0DB-1A5E-4203-8F7D-FACAC48DB9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497" y="5609484"/>
            <a:ext cx="2270034" cy="1254376"/>
          </a:xfrm>
          <a:prstGeom prst="rect">
            <a:avLst/>
          </a:prstGeom>
        </p:spPr>
      </p:pic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1A31978A-761F-44A1-B62D-4F0940FD8062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EA96A915-B220-4138-9227-46788612C2D7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>
            <a:extLst>
              <a:ext uri="{FF2B5EF4-FFF2-40B4-BE49-F238E27FC236}">
                <a16:creationId xmlns:a16="http://schemas.microsoft.com/office/drawing/2014/main" id="{BAD78FF9-3F26-47E9-8B91-446EB88CEC7B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6" name="圖形 15">
            <a:extLst>
              <a:ext uri="{FF2B5EF4-FFF2-40B4-BE49-F238E27FC236}">
                <a16:creationId xmlns:a16="http://schemas.microsoft.com/office/drawing/2014/main" id="{369E4BB1-5CEC-4165-BA9B-01DE760109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577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內文(文字為主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內容版面配置區 2"/>
          <p:cNvSpPr>
            <a:spLocks noGrp="1"/>
          </p:cNvSpPr>
          <p:nvPr>
            <p:ph sz="quarter" idx="14"/>
          </p:nvPr>
        </p:nvSpPr>
        <p:spPr>
          <a:xfrm>
            <a:off x="4473144" y="2358546"/>
            <a:ext cx="6988385" cy="3456092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23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9" name="內容版面配置區 2"/>
          <p:cNvSpPr>
            <a:spLocks noGrp="1"/>
          </p:cNvSpPr>
          <p:nvPr>
            <p:ph sz="quarter" idx="13"/>
          </p:nvPr>
        </p:nvSpPr>
        <p:spPr>
          <a:xfrm>
            <a:off x="4473145" y="1801743"/>
            <a:ext cx="3680986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15" name="標題 1"/>
          <p:cNvSpPr>
            <a:spLocks noGrp="1"/>
          </p:cNvSpPr>
          <p:nvPr>
            <p:ph type="title"/>
          </p:nvPr>
        </p:nvSpPr>
        <p:spPr>
          <a:xfrm>
            <a:off x="968115" y="800313"/>
            <a:ext cx="7186016" cy="868517"/>
          </a:xfrm>
        </p:spPr>
        <p:txBody>
          <a:bodyPr anchor="b">
            <a:normAutofit/>
          </a:bodyPr>
          <a:lstStyle>
            <a:lvl1pPr marL="0" algn="l" defTabSz="914400" rtl="0" eaLnBrk="1" latinLnBrk="0" hangingPunct="1">
              <a:defRPr lang="zh-TW" altLang="en-US" sz="4000" b="1" kern="1200" dirty="0">
                <a:solidFill>
                  <a:srgbClr val="9425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16" name="圖片版面配置區 10"/>
          <p:cNvSpPr>
            <a:spLocks noGrp="1"/>
          </p:cNvSpPr>
          <p:nvPr>
            <p:ph type="pic" sz="quarter" idx="10"/>
          </p:nvPr>
        </p:nvSpPr>
        <p:spPr>
          <a:xfrm>
            <a:off x="968114" y="1801744"/>
            <a:ext cx="3363563" cy="4012894"/>
          </a:xfrm>
        </p:spPr>
        <p:txBody>
          <a:bodyPr/>
          <a:lstStyle/>
          <a:p>
            <a:endParaRPr lang="zh-TW" altLang="en-US" dirty="0"/>
          </a:p>
        </p:txBody>
      </p: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99BED0A3-1E31-45FD-A059-6DF05F4CAEC0}"/>
              </a:ext>
            </a:extLst>
          </p:cNvPr>
          <p:cNvCxnSpPr/>
          <p:nvPr userDrawn="1"/>
        </p:nvCxnSpPr>
        <p:spPr>
          <a:xfrm>
            <a:off x="0" y="166883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圖片 11">
            <a:extLst>
              <a:ext uri="{FF2B5EF4-FFF2-40B4-BE49-F238E27FC236}">
                <a16:creationId xmlns:a16="http://schemas.microsoft.com/office/drawing/2014/main" id="{063C8BF5-DE2E-43CA-9E5D-65BEC4A766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497" y="5609484"/>
            <a:ext cx="2270034" cy="1254376"/>
          </a:xfrm>
          <a:prstGeom prst="rect">
            <a:avLst/>
          </a:prstGeom>
        </p:spPr>
      </p:pic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59F0B056-CF20-46F3-B7BE-393B8F670D3E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AA60D939-9621-4C65-88E7-8F2EEA9764C8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矩形 16">
            <a:extLst>
              <a:ext uri="{FF2B5EF4-FFF2-40B4-BE49-F238E27FC236}">
                <a16:creationId xmlns:a16="http://schemas.microsoft.com/office/drawing/2014/main" id="{28DE28C5-B29C-4D9E-B3CE-D3E34865EB28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7030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內文(文字為主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3E0D9902-C439-440B-85B5-011C70BD0D15}"/>
              </a:ext>
            </a:extLst>
          </p:cNvPr>
          <p:cNvCxnSpPr/>
          <p:nvPr userDrawn="1"/>
        </p:nvCxnSpPr>
        <p:spPr>
          <a:xfrm>
            <a:off x="0" y="166883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8" name="內容版面配置區 2"/>
          <p:cNvSpPr>
            <a:spLocks noGrp="1"/>
          </p:cNvSpPr>
          <p:nvPr>
            <p:ph sz="quarter" idx="14"/>
          </p:nvPr>
        </p:nvSpPr>
        <p:spPr>
          <a:xfrm>
            <a:off x="968116" y="2406377"/>
            <a:ext cx="10493414" cy="3408265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10" name="內容版面配置區 2"/>
          <p:cNvSpPr>
            <a:spLocks noGrp="1"/>
          </p:cNvSpPr>
          <p:nvPr>
            <p:ph sz="quarter" idx="13"/>
          </p:nvPr>
        </p:nvSpPr>
        <p:spPr>
          <a:xfrm>
            <a:off x="968116" y="1801744"/>
            <a:ext cx="3293443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11" name="標題 1"/>
          <p:cNvSpPr>
            <a:spLocks noGrp="1"/>
          </p:cNvSpPr>
          <p:nvPr>
            <p:ph type="title"/>
          </p:nvPr>
        </p:nvSpPr>
        <p:spPr>
          <a:xfrm>
            <a:off x="968116" y="800313"/>
            <a:ext cx="7186015" cy="868517"/>
          </a:xfrm>
        </p:spPr>
        <p:txBody>
          <a:bodyPr anchor="b">
            <a:normAutofit/>
          </a:bodyPr>
          <a:lstStyle>
            <a:lvl1pPr marL="0" algn="l" defTabSz="914400" rtl="0" eaLnBrk="1" latinLnBrk="0" hangingPunct="1">
              <a:defRPr lang="zh-TW" altLang="en-US" sz="4000" b="1" kern="1200" dirty="0">
                <a:solidFill>
                  <a:srgbClr val="9425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A5DC56FD-E81E-4887-B5F7-8804F02E6B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497" y="5609484"/>
            <a:ext cx="2270034" cy="1254376"/>
          </a:xfrm>
          <a:prstGeom prst="rect">
            <a:avLst/>
          </a:prstGeom>
        </p:spPr>
      </p:pic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49B7C717-545F-4B99-83CF-5E4AB45B7E2C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E228BC50-A3C0-4EA6-8342-C0A5957373EB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>
            <a:extLst>
              <a:ext uri="{FF2B5EF4-FFF2-40B4-BE49-F238E27FC236}">
                <a16:creationId xmlns:a16="http://schemas.microsoft.com/office/drawing/2014/main" id="{B18ACED9-C79A-4325-AEC4-D62FD439127C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9" name="圖形 18">
            <a:extLst>
              <a:ext uri="{FF2B5EF4-FFF2-40B4-BE49-F238E27FC236}">
                <a16:creationId xmlns:a16="http://schemas.microsoft.com/office/drawing/2014/main" id="{393B8ACA-3577-439A-9FC0-1944215F165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022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11572406" y="6356350"/>
            <a:ext cx="4796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Adobe 宋体 Std L" panose="02020300000000000000" pitchFamily="18" charset="-128"/>
                <a:cs typeface="Times New Roman" panose="02020603050405020304" pitchFamily="18" charset="0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7321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82" r:id="rId2"/>
    <p:sldLayoutId id="2147483670" r:id="rId3"/>
    <p:sldLayoutId id="2147483683" r:id="rId4"/>
    <p:sldLayoutId id="2147483655" r:id="rId5"/>
    <p:sldLayoutId id="2147483661" r:id="rId6"/>
    <p:sldLayoutId id="2147483664" r:id="rId7"/>
    <p:sldLayoutId id="2147483662" r:id="rId8"/>
    <p:sldLayoutId id="2147483672" r:id="rId9"/>
    <p:sldLayoutId id="2147483660" r:id="rId10"/>
    <p:sldLayoutId id="2147483673" r:id="rId11"/>
    <p:sldLayoutId id="2147483676" r:id="rId12"/>
    <p:sldLayoutId id="2147483679" r:id="rId13"/>
    <p:sldLayoutId id="2147483677" r:id="rId14"/>
    <p:sldLayoutId id="2147483680" r:id="rId15"/>
    <p:sldLayoutId id="2147483675" r:id="rId16"/>
    <p:sldLayoutId id="2147483674" r:id="rId17"/>
    <p:sldLayoutId id="2147483681" r:id="rId18"/>
    <p:sldLayoutId id="2147483666" r:id="rId19"/>
    <p:sldLayoutId id="2147483684" r:id="rId20"/>
    <p:sldLayoutId id="2147483667" r:id="rId21"/>
    <p:sldLayoutId id="2147483665" r:id="rId2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spc="0" baseline="0">
          <a:solidFill>
            <a:schemeClr val="tx1"/>
          </a:solidFill>
          <a:latin typeface="Times New Roman" panose="02020603050405020304" pitchFamily="18" charset="0"/>
          <a:ea typeface="微軟正黑體" panose="020B0604030504040204" pitchFamily="34" charset="-120"/>
          <a:cs typeface="Times New Roman" panose="02020603050405020304" pitchFamily="18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9E7D51"/>
        </a:buClr>
        <a:buSzPct val="50000"/>
        <a:buFont typeface="Wingdings" panose="05000000000000000000" pitchFamily="2" charset="2"/>
        <a:buChar char="u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E7D51"/>
        </a:buClr>
        <a:buSzPct val="50000"/>
        <a:buFont typeface="Wingdings" panose="05000000000000000000" pitchFamily="2" charset="2"/>
        <a:buChar char="u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E7D51"/>
        </a:buClr>
        <a:buSzPct val="50000"/>
        <a:buFont typeface="Wingdings" panose="05000000000000000000" pitchFamily="2" charset="2"/>
        <a:buChar char="u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E7D51"/>
        </a:buClr>
        <a:buSzPct val="50000"/>
        <a:buFont typeface="Wingdings" panose="05000000000000000000" pitchFamily="2" charset="2"/>
        <a:buChar char="u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E7D51"/>
        </a:buClr>
        <a:buSzPct val="50000"/>
        <a:buFont typeface="Wingdings" panose="05000000000000000000" pitchFamily="2" charset="2"/>
        <a:buChar char="u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pc="0" dirty="0"/>
              <a:t>Topic</a:t>
            </a:r>
            <a:endParaRPr lang="zh-TW" altLang="en-US" spc="0" dirty="0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altLang="zh-TW" dirty="0"/>
              <a:t>Proposer: </a:t>
            </a:r>
            <a:endParaRPr lang="zh-TW" altLang="en-US" dirty="0"/>
          </a:p>
          <a:p>
            <a:r>
              <a:rPr lang="en-US" altLang="zh-TW" dirty="0"/>
              <a:t>Date: Feb 02, 2022</a:t>
            </a:r>
          </a:p>
        </p:txBody>
      </p:sp>
      <p:pic>
        <p:nvPicPr>
          <p:cNvPr id="3" name="圖片版面配置區 2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91" r="15291"/>
          <a:stretch/>
        </p:blipFill>
        <p:spPr/>
      </p:pic>
      <p:sp>
        <p:nvSpPr>
          <p:cNvPr id="7" name="標題 1"/>
          <p:cNvSpPr txBox="1">
            <a:spLocks/>
          </p:cNvSpPr>
          <p:nvPr/>
        </p:nvSpPr>
        <p:spPr>
          <a:xfrm>
            <a:off x="4423414" y="385315"/>
            <a:ext cx="3639409" cy="6671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TW" altLang="en-US" sz="5400" b="1" kern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en-US" altLang="zh-TW" sz="3200" dirty="0">
                <a:solidFill>
                  <a:schemeClr val="tx1"/>
                </a:solidFill>
                <a:latin typeface="Arial "/>
              </a:rPr>
              <a:t>(Figure Here)</a:t>
            </a:r>
            <a:endParaRPr lang="zh-TW" altLang="en-US" sz="3200" dirty="0">
              <a:solidFill>
                <a:schemeClr val="tx1"/>
              </a:solidFill>
              <a:latin typeface="Arial "/>
            </a:endParaRPr>
          </a:p>
        </p:txBody>
      </p:sp>
    </p:spTree>
    <p:extLst>
      <p:ext uri="{BB962C8B-B14F-4D97-AF65-F5344CB8AC3E}">
        <p14:creationId xmlns:p14="http://schemas.microsoft.com/office/powerpoint/2010/main" val="1367385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版面配置區 2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07" r="10707"/>
          <a:stretch>
            <a:fillRect/>
          </a:stretch>
        </p:blipFill>
        <p:spPr/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2</a:t>
            </a:fld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 Title Text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Here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標題 1"/>
          <p:cNvSpPr txBox="1">
            <a:spLocks/>
          </p:cNvSpPr>
          <p:nvPr/>
        </p:nvSpPr>
        <p:spPr>
          <a:xfrm>
            <a:off x="4676455" y="557843"/>
            <a:ext cx="3639409" cy="6671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TW" altLang="en-US" sz="5400" b="1" kern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en-US" altLang="zh-TW" sz="3200" dirty="0">
                <a:solidFill>
                  <a:schemeClr val="tx1"/>
                </a:solidFill>
                <a:latin typeface="Arial "/>
              </a:rPr>
              <a:t>(Figure Here)</a:t>
            </a:r>
            <a:endParaRPr lang="zh-TW" altLang="en-US" sz="3200" dirty="0">
              <a:solidFill>
                <a:schemeClr val="tx1"/>
              </a:solidFill>
              <a:latin typeface="Arial "/>
            </a:endParaRPr>
          </a:p>
        </p:txBody>
      </p:sp>
    </p:spTree>
    <p:extLst>
      <p:ext uri="{BB962C8B-B14F-4D97-AF65-F5344CB8AC3E}">
        <p14:creationId xmlns:p14="http://schemas.microsoft.com/office/powerpoint/2010/main" val="3012960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 Title Text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Here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圖片版面配置區 2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37" r="25537"/>
          <a:stretch/>
        </p:blipFill>
        <p:spPr/>
      </p:pic>
      <p:sp>
        <p:nvSpPr>
          <p:cNvPr id="7" name="內容版面配置區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  <a:t>Subtitle(Arial/24pt)</a:t>
            </a:r>
          </a:p>
          <a:p>
            <a:endParaRPr lang="zh-TW" altLang="en-US" dirty="0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  <a:t>Item 1</a:t>
            </a:r>
            <a:r>
              <a:rPr lang="zh-TW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  <a:t>(Arial/18pt)</a:t>
            </a:r>
          </a:p>
          <a:p>
            <a: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  <a:t>Item 2</a:t>
            </a:r>
          </a:p>
          <a:p>
            <a: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  <a:t>Item 3</a:t>
            </a:r>
          </a:p>
          <a:p>
            <a: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  <a:t>Item 4</a:t>
            </a:r>
          </a:p>
          <a:p>
            <a: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  <a:t>Item 5</a:t>
            </a:r>
          </a:p>
          <a:p>
            <a: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  <a:t>Item 6</a:t>
            </a:r>
            <a:endParaRPr lang="zh-TW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zh-TW" altLang="en-US" dirty="0"/>
          </a:p>
        </p:txBody>
      </p:sp>
      <p:sp>
        <p:nvSpPr>
          <p:cNvPr id="12" name="投影片編號版面配置區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3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197880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altLang="zh-TW" dirty="0">
                <a:latin typeface="Arial "/>
              </a:rPr>
              <a:t>Content Text (Arial/14pt): </a:t>
            </a:r>
          </a:p>
          <a:p>
            <a:pPr algn="l"/>
            <a:r>
              <a:rPr lang="en-US" altLang="zh-TW" b="0" i="0" dirty="0">
                <a:effectLst/>
                <a:latin typeface="Arial "/>
              </a:rPr>
              <a:t>In academic publishing, a paper is an academic work that is usually published in an </a:t>
            </a:r>
            <a:r>
              <a:rPr lang="en-US" altLang="zh-TW" b="0" i="0" u="none" strike="noStrike" dirty="0">
                <a:effectLst/>
                <a:latin typeface="Arial "/>
              </a:rPr>
              <a:t>academic journal</a:t>
            </a:r>
            <a:r>
              <a:rPr lang="en-US" altLang="zh-TW" b="0" i="0" dirty="0">
                <a:effectLst/>
                <a:latin typeface="Arial "/>
              </a:rPr>
              <a:t>. It contains original research results or reviews existing results. Such a paper, also called an article, will only be considered valid if it undergoes a process of </a:t>
            </a:r>
            <a:r>
              <a:rPr lang="en-US" altLang="zh-TW" b="0" i="0" u="none" strike="noStrike" dirty="0">
                <a:effectLst/>
                <a:latin typeface="Arial "/>
              </a:rPr>
              <a:t>peer review</a:t>
            </a:r>
            <a:r>
              <a:rPr lang="en-US" altLang="zh-TW" b="0" i="0" dirty="0">
                <a:effectLst/>
                <a:latin typeface="Arial "/>
              </a:rPr>
              <a:t> by one or more </a:t>
            </a:r>
            <a:r>
              <a:rPr lang="en-US" altLang="zh-TW" b="0" i="1" dirty="0">
                <a:effectLst/>
                <a:latin typeface="Arial "/>
              </a:rPr>
              <a:t>referees</a:t>
            </a:r>
            <a:r>
              <a:rPr lang="en-US" altLang="zh-TW" b="0" i="0" dirty="0">
                <a:effectLst/>
                <a:latin typeface="Arial "/>
              </a:rPr>
              <a:t> (who are academics in the same field) who check that the content of the paper is suitable for publication in the journal.</a:t>
            </a:r>
            <a:endParaRPr lang="en-US" altLang="zh-TW" b="0" i="0" u="none" strike="noStrike" baseline="30000" dirty="0">
              <a:effectLst/>
              <a:latin typeface="Arial "/>
            </a:endParaRPr>
          </a:p>
          <a:p>
            <a:pPr algn="l"/>
            <a:endParaRPr lang="en-US" altLang="zh-TW" baseline="30000" dirty="0">
              <a:latin typeface="Arial "/>
            </a:endParaRPr>
          </a:p>
          <a:p>
            <a:pPr algn="l"/>
            <a:r>
              <a:rPr lang="en-US" altLang="zh-TW" b="0" i="0" dirty="0">
                <a:effectLst/>
                <a:latin typeface="Arial "/>
              </a:rPr>
              <a:t>This is particularly true for the most popular journals where the number of accepted articles often outnumbers the space for printing. Due to this, many academics </a:t>
            </a:r>
            <a:r>
              <a:rPr lang="en-US" altLang="zh-TW" b="0" i="0" u="none" strike="noStrike" dirty="0">
                <a:effectLst/>
                <a:latin typeface="Arial "/>
              </a:rPr>
              <a:t>self-archive</a:t>
            </a:r>
            <a:r>
              <a:rPr lang="en-US" altLang="zh-TW" b="0" i="0" dirty="0">
                <a:effectLst/>
                <a:latin typeface="Arial "/>
              </a:rPr>
              <a:t> a '</a:t>
            </a:r>
            <a:r>
              <a:rPr lang="en-US" altLang="zh-TW" b="0" i="0" u="none" strike="noStrike" dirty="0">
                <a:effectLst/>
                <a:latin typeface="Arial "/>
              </a:rPr>
              <a:t>preprint</a:t>
            </a:r>
            <a:r>
              <a:rPr lang="en-US" altLang="zh-TW" b="0" i="0" dirty="0">
                <a:effectLst/>
                <a:latin typeface="Arial "/>
              </a:rPr>
              <a:t>' or '</a:t>
            </a:r>
            <a:r>
              <a:rPr lang="en-US" altLang="zh-TW" b="0" i="0" u="none" strike="noStrike" dirty="0" err="1">
                <a:effectLst/>
                <a:latin typeface="Arial "/>
              </a:rPr>
              <a:t>postprint</a:t>
            </a:r>
            <a:r>
              <a:rPr lang="en-US" altLang="zh-TW" b="0" i="0" dirty="0">
                <a:effectLst/>
                <a:latin typeface="Arial "/>
              </a:rPr>
              <a:t>' copy of their paper for free download from their personal or institutional website.</a:t>
            </a:r>
            <a:endParaRPr lang="zh-TW" altLang="en-US" dirty="0">
              <a:latin typeface="Arial "/>
              <a:cs typeface="Arial" panose="020B0604020202020204" pitchFamily="34" charset="0"/>
            </a:endParaRPr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4</a:t>
            </a:fld>
            <a:endParaRPr lang="zh-TW" altLang="en-US" dirty="0"/>
          </a:p>
        </p:txBody>
      </p:sp>
      <p:sp>
        <p:nvSpPr>
          <p:cNvPr id="13" name="內容版面配置區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  <a:t>Subtitle(Arial/24pt)</a:t>
            </a:r>
          </a:p>
        </p:txBody>
      </p:sp>
      <p:sp>
        <p:nvSpPr>
          <p:cNvPr id="11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 Title Text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Here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圖片版面配置區 2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72" r="25572"/>
          <a:stretch/>
        </p:blipFill>
        <p:spPr/>
      </p:pic>
    </p:spTree>
    <p:extLst>
      <p:ext uri="{BB962C8B-B14F-4D97-AF65-F5344CB8AC3E}">
        <p14:creationId xmlns:p14="http://schemas.microsoft.com/office/powerpoint/2010/main" val="37816758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5</a:t>
            </a:fld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  <a:t>Subtitle(Arial/24pt)</a:t>
            </a:r>
          </a:p>
          <a:p>
            <a:endParaRPr lang="zh-TW" altLang="en-US" dirty="0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 Title Text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Here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altLang="zh-TW" dirty="0">
                <a:latin typeface="Arial "/>
              </a:rPr>
              <a:t>Content Text (Arial/14pt): </a:t>
            </a:r>
          </a:p>
          <a:p>
            <a:pPr algn="l"/>
            <a:r>
              <a:rPr lang="en-US" altLang="zh-TW" b="0" i="0" dirty="0">
                <a:effectLst/>
                <a:latin typeface="Arial "/>
              </a:rPr>
              <a:t>In academic publishing, a paper is an academic work that is usually published in an </a:t>
            </a:r>
            <a:r>
              <a:rPr lang="en-US" altLang="zh-TW" b="0" i="0" u="none" strike="noStrike" dirty="0">
                <a:effectLst/>
                <a:latin typeface="Arial "/>
              </a:rPr>
              <a:t>academic journal</a:t>
            </a:r>
            <a:r>
              <a:rPr lang="en-US" altLang="zh-TW" b="0" i="0" dirty="0">
                <a:effectLst/>
                <a:latin typeface="Arial "/>
              </a:rPr>
              <a:t>. It contains original research results or reviews existing results. Such a paper, also called an article, will only be considered valid if it undergoes a process of </a:t>
            </a:r>
            <a:r>
              <a:rPr lang="en-US" altLang="zh-TW" b="0" i="0" u="none" strike="noStrike" dirty="0">
                <a:effectLst/>
                <a:latin typeface="Arial "/>
              </a:rPr>
              <a:t>peer review</a:t>
            </a:r>
            <a:r>
              <a:rPr lang="en-US" altLang="zh-TW" b="0" i="0" dirty="0">
                <a:effectLst/>
                <a:latin typeface="Arial "/>
              </a:rPr>
              <a:t> by one or more </a:t>
            </a:r>
            <a:r>
              <a:rPr lang="en-US" altLang="zh-TW" b="0" i="1" dirty="0">
                <a:effectLst/>
                <a:latin typeface="Arial "/>
              </a:rPr>
              <a:t>referees</a:t>
            </a:r>
            <a:r>
              <a:rPr lang="en-US" altLang="zh-TW" b="0" i="0" dirty="0">
                <a:effectLst/>
                <a:latin typeface="Arial "/>
              </a:rPr>
              <a:t> (who are academics in the same field) who check that the content of the paper is suitable for publication in the journal.</a:t>
            </a:r>
            <a:endParaRPr lang="en-US" altLang="zh-TW" b="0" i="0" u="none" strike="noStrike" baseline="30000" dirty="0">
              <a:effectLst/>
              <a:latin typeface="Arial "/>
            </a:endParaRPr>
          </a:p>
          <a:p>
            <a:pPr algn="l"/>
            <a:endParaRPr lang="en-US" altLang="zh-TW" baseline="30000" dirty="0">
              <a:latin typeface="Arial "/>
            </a:endParaRPr>
          </a:p>
          <a:p>
            <a:pPr algn="l"/>
            <a:r>
              <a:rPr lang="en-US" altLang="zh-TW" b="0" i="0" dirty="0">
                <a:effectLst/>
                <a:latin typeface="Arial "/>
              </a:rPr>
              <a:t>This is particularly true for the most popular journals where the number of accepted articles often outnumbers the space for printing. Due to this, many academics </a:t>
            </a:r>
            <a:r>
              <a:rPr lang="en-US" altLang="zh-TW" b="0" i="0" u="none" strike="noStrike" dirty="0">
                <a:effectLst/>
                <a:latin typeface="Arial "/>
              </a:rPr>
              <a:t>self-archive</a:t>
            </a:r>
            <a:r>
              <a:rPr lang="en-US" altLang="zh-TW" b="0" i="0" dirty="0">
                <a:effectLst/>
                <a:latin typeface="Arial "/>
              </a:rPr>
              <a:t> a '</a:t>
            </a:r>
            <a:r>
              <a:rPr lang="en-US" altLang="zh-TW" b="0" i="0" u="none" strike="noStrike" dirty="0">
                <a:effectLst/>
                <a:latin typeface="Arial "/>
              </a:rPr>
              <a:t>preprint</a:t>
            </a:r>
            <a:r>
              <a:rPr lang="en-US" altLang="zh-TW" b="0" i="0" dirty="0">
                <a:effectLst/>
                <a:latin typeface="Arial "/>
              </a:rPr>
              <a:t>' or '</a:t>
            </a:r>
            <a:r>
              <a:rPr lang="en-US" altLang="zh-TW" b="0" i="0" u="none" strike="noStrike" dirty="0" err="1">
                <a:effectLst/>
                <a:latin typeface="Arial "/>
              </a:rPr>
              <a:t>postprint</a:t>
            </a:r>
            <a:r>
              <a:rPr lang="en-US" altLang="zh-TW" b="0" i="0" dirty="0">
                <a:effectLst/>
                <a:latin typeface="Arial "/>
              </a:rPr>
              <a:t>' copy of their paper for free download from their personal or institutional website.</a:t>
            </a:r>
            <a:endParaRPr lang="zh-TW" altLang="en-US" dirty="0">
              <a:latin typeface="Arial 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38271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版面配置區 2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8" b="1638"/>
          <a:stretch/>
        </p:blipFill>
        <p:spPr/>
      </p:pic>
      <p:sp>
        <p:nvSpPr>
          <p:cNvPr id="5" name="內容版面配置區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altLang="zh-TW" dirty="0">
                <a:latin typeface="Arial "/>
              </a:rPr>
              <a:t>Figure note</a:t>
            </a:r>
            <a:r>
              <a:rPr lang="zh-TW" altLang="en-US" dirty="0">
                <a:latin typeface="Arial "/>
              </a:rPr>
              <a:t> </a:t>
            </a:r>
            <a:r>
              <a:rPr lang="en-US" altLang="zh-TW" dirty="0">
                <a:latin typeface="Arial "/>
              </a:rPr>
              <a:t>(Arial/9pt)</a:t>
            </a:r>
            <a:endParaRPr lang="zh-TW" altLang="en-US" dirty="0">
              <a:latin typeface="Arial "/>
            </a:endParaRPr>
          </a:p>
        </p:txBody>
      </p:sp>
      <p:sp>
        <p:nvSpPr>
          <p:cNvPr id="12" name="投影片編號版面配置區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6</a:t>
            </a:fld>
            <a:endParaRPr lang="zh-TW" altLang="en-US" dirty="0"/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 Title Text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Here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內容版面配置區 9"/>
          <p:cNvSpPr txBox="1"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altLang="zh-TW" sz="2400" b="1" dirty="0">
                <a:latin typeface="Arial" panose="020B0604020202020204" pitchFamily="34" charset="0"/>
                <a:cs typeface="Arial" panose="020B0604020202020204" pitchFamily="34" charset="0"/>
              </a:rPr>
              <a:t>Subtitle(Arial/24pt)</a:t>
            </a:r>
          </a:p>
          <a:p>
            <a:endParaRPr lang="en-US" altLang="zh-TW" dirty="0"/>
          </a:p>
          <a:p>
            <a:r>
              <a:rPr lang="en-US" altLang="zh-TW" dirty="0">
                <a:latin typeface="Arial "/>
              </a:rPr>
              <a:t>Content Text (Arial/14pt): </a:t>
            </a:r>
          </a:p>
          <a:p>
            <a:pPr algn="l"/>
            <a:r>
              <a:rPr lang="en-US" altLang="zh-TW" b="0" i="0" dirty="0">
                <a:effectLst/>
                <a:latin typeface="Arial "/>
              </a:rPr>
              <a:t>In academic publishing, a paper is an academic work that is usually published in an </a:t>
            </a:r>
            <a:r>
              <a:rPr lang="en-US" altLang="zh-TW" b="0" i="0" u="none" strike="noStrike" dirty="0">
                <a:effectLst/>
                <a:latin typeface="Arial "/>
              </a:rPr>
              <a:t>academic journal</a:t>
            </a:r>
            <a:r>
              <a:rPr lang="en-US" altLang="zh-TW" b="0" i="0" dirty="0">
                <a:effectLst/>
                <a:latin typeface="Arial "/>
              </a:rPr>
              <a:t>. </a:t>
            </a:r>
          </a:p>
          <a:p>
            <a:pPr algn="l"/>
            <a:endParaRPr lang="en-US" altLang="zh-TW" baseline="30000" dirty="0">
              <a:latin typeface="Arial "/>
            </a:endParaRPr>
          </a:p>
          <a:p>
            <a:pPr algn="l"/>
            <a:r>
              <a:rPr lang="en-US" altLang="zh-TW" b="0" i="0" dirty="0">
                <a:effectLst/>
                <a:latin typeface="Arial "/>
              </a:rPr>
              <a:t>This is particularly true for the most popular journals where the number of accepted articles often outnumbers the space for printing. Due to this, many academics </a:t>
            </a:r>
            <a:r>
              <a:rPr lang="en-US" altLang="zh-TW" b="0" i="0" u="none" strike="noStrike" dirty="0">
                <a:effectLst/>
                <a:latin typeface="Arial "/>
              </a:rPr>
              <a:t>self-archive</a:t>
            </a:r>
            <a:r>
              <a:rPr lang="en-US" altLang="zh-TW" b="0" i="0" dirty="0">
                <a:effectLst/>
                <a:latin typeface="Arial "/>
              </a:rPr>
              <a:t> a '</a:t>
            </a:r>
            <a:r>
              <a:rPr lang="en-US" altLang="zh-TW" b="0" i="0" u="none" strike="noStrike" dirty="0">
                <a:effectLst/>
                <a:latin typeface="Arial "/>
              </a:rPr>
              <a:t>preprint</a:t>
            </a:r>
            <a:r>
              <a:rPr lang="en-US" altLang="zh-TW" b="0" i="0" dirty="0">
                <a:effectLst/>
                <a:latin typeface="Arial "/>
              </a:rPr>
              <a:t>' or '</a:t>
            </a:r>
            <a:r>
              <a:rPr lang="en-US" altLang="zh-TW" b="0" i="0" u="none" strike="noStrike" dirty="0" err="1">
                <a:effectLst/>
                <a:latin typeface="Arial "/>
              </a:rPr>
              <a:t>postprint</a:t>
            </a:r>
            <a:r>
              <a:rPr lang="en-US" altLang="zh-TW" b="0" i="0" dirty="0">
                <a:effectLst/>
                <a:latin typeface="Arial "/>
              </a:rPr>
              <a:t>' copy of their paper for free download from their personal or institutional website.</a:t>
            </a:r>
            <a:endParaRPr lang="zh-TW" altLang="en-US" dirty="0">
              <a:latin typeface="Arial "/>
              <a:cs typeface="Arial" panose="020B0604020202020204" pitchFamily="34" charset="0"/>
            </a:endParaRPr>
          </a:p>
        </p:txBody>
      </p:sp>
      <p:sp>
        <p:nvSpPr>
          <p:cNvPr id="11" name="標題 1"/>
          <p:cNvSpPr txBox="1">
            <a:spLocks/>
          </p:cNvSpPr>
          <p:nvPr/>
        </p:nvSpPr>
        <p:spPr>
          <a:xfrm>
            <a:off x="4676455" y="1801744"/>
            <a:ext cx="3639409" cy="6671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TW" altLang="en-US" sz="5400" b="1" kern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en-US" altLang="zh-TW" sz="3200" dirty="0">
                <a:solidFill>
                  <a:schemeClr val="tx1"/>
                </a:solidFill>
                <a:latin typeface="Arial "/>
              </a:rPr>
              <a:t>(Figure Here)</a:t>
            </a:r>
            <a:endParaRPr lang="zh-TW" altLang="en-US" sz="3200" dirty="0">
              <a:solidFill>
                <a:schemeClr val="tx1"/>
              </a:solidFill>
              <a:latin typeface="Arial "/>
            </a:endParaRPr>
          </a:p>
        </p:txBody>
      </p:sp>
    </p:spTree>
    <p:extLst>
      <p:ext uri="{BB962C8B-B14F-4D97-AF65-F5344CB8AC3E}">
        <p14:creationId xmlns:p14="http://schemas.microsoft.com/office/powerpoint/2010/main" val="8939481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7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046043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8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91725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9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560649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5750" marR="0" indent="-285750" algn="just" defTabSz="914400" rtl="0" eaLnBrk="1" fontAlgn="auto" latinLnBrk="0" hangingPunct="1">
          <a:lnSpc>
            <a:spcPct val="150000"/>
          </a:lnSpc>
          <a:spcBef>
            <a:spcPts val="0"/>
          </a:spcBef>
          <a:spcAft>
            <a:spcPts val="0"/>
          </a:spcAft>
          <a:buClrTx/>
          <a:buSzTx/>
          <a:buFont typeface="Arial" panose="020B0604020202020204" pitchFamily="34" charset="0"/>
          <a:buChar char="•"/>
          <a:tabLst/>
          <a:defRPr sz="1800" kern="1200" dirty="0" smtClean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  <a:cs typeface="+mn-c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1038</TotalTime>
  <Words>455</Words>
  <Application>Microsoft Office PowerPoint</Application>
  <PresentationFormat>寬螢幕</PresentationFormat>
  <Paragraphs>52</Paragraphs>
  <Slides>9</Slides>
  <Notes>9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7" baseType="lpstr">
      <vt:lpstr>Adobe 宋体 Std L</vt:lpstr>
      <vt:lpstr>Arial </vt:lpstr>
      <vt:lpstr>微軟正黑體</vt:lpstr>
      <vt:lpstr>Arial</vt:lpstr>
      <vt:lpstr>Calibri</vt:lpstr>
      <vt:lpstr>Times New Roman</vt:lpstr>
      <vt:lpstr>Wingdings</vt:lpstr>
      <vt:lpstr>Office 佈景主題</vt:lpstr>
      <vt:lpstr>Topic</vt:lpstr>
      <vt:lpstr>Type Title Text Here</vt:lpstr>
      <vt:lpstr>Type Title Text Here</vt:lpstr>
      <vt:lpstr>Type Title Text Here</vt:lpstr>
      <vt:lpstr>Type Title Text Here</vt:lpstr>
      <vt:lpstr>Type Title Text Here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90+簡報公版</dc:title>
  <dc:creator>吳泓瑞</dc:creator>
  <cp:lastModifiedBy>泓瑞 吳</cp:lastModifiedBy>
  <cp:revision>41</cp:revision>
  <dcterms:created xsi:type="dcterms:W3CDTF">2021-02-24T05:39:42Z</dcterms:created>
  <dcterms:modified xsi:type="dcterms:W3CDTF">2022-02-24T07:41:00Z</dcterms:modified>
</cp:coreProperties>
</file>